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Props+xml" PartName="/ppt/presProps1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858000" cy="9144000"/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блож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0000100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-77016"/>
            <a:ext cx="6935016" cy="6935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1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0"/>
            <a:ext cx="7358082" cy="7000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8818" y="0"/>
            <a:ext cx="7077892" cy="7077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4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8818" y="0"/>
            <a:ext cx="6935016" cy="6935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555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0"/>
            <a:ext cx="6863578" cy="6863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6666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0"/>
            <a:ext cx="6935016" cy="6935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77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168217" cy="6126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888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0"/>
            <a:ext cx="6858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9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0"/>
            <a:ext cx="6935016" cy="6935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